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9k7IKOO3SDNPwhJLVZyk6tYxC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GillSans-regular.fntdata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o-NO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tellysbilde" type="title">
  <p:cSld name="TITLE">
    <p:bg>
      <p:bgPr>
        <a:solidFill>
          <a:schemeClr val="accent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lde med tekst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1"/>
          <p:cNvSpPr txBox="1"/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/>
          <p:nvPr>
            <p:ph idx="2" type="pic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2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oddrett teks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 rot="5400000">
            <a:off x="4545009" y="324171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oddrett tittel og teks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/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" type="body"/>
          </p:nvPr>
        </p:nvSpPr>
        <p:spPr>
          <a:xfrm rot="5400000">
            <a:off x="2838640" y="329755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tellysbilde" type="title">
  <p:cSld name="TITLE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tel og innhold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ndelingsoverskrift" type="secHead">
  <p:cSld name="SECTION_HEADER">
    <p:bg>
      <p:bgPr>
        <a:solidFill>
          <a:schemeClr val="accen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/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" type="body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o innholdsdeler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2" type="body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ammenligning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>
            <p:ph idx="1" type="body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7"/>
          <p:cNvSpPr txBox="1"/>
          <p:nvPr>
            <p:ph idx="2" type="body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3" type="body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4" type="body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60" name="Google Shape;60;p17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re tittel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om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nhold med tekst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0"/>
          <p:cNvSpPr txBox="1"/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" type="body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indent="-3302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4" name="Google Shape;74;p20"/>
          <p:cNvSpPr txBox="1"/>
          <p:nvPr>
            <p:ph idx="2" type="body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2F2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6" name="Google Shape;26;p1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/>
          <p:nvPr/>
        </p:nvSpPr>
        <p:spPr>
          <a:xfrm>
            <a:off x="-232228" y="551543"/>
            <a:ext cx="11785600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Kreativ skriving </a:t>
            </a:r>
            <a:br>
              <a:rPr b="1" i="0" lang="no-NO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no-NO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Essay</a:t>
            </a:r>
            <a:endParaRPr b="1" i="0" sz="4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0" y="508000"/>
            <a:ext cx="117856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o-NO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Hvordan bygge opp et essay</a:t>
            </a:r>
            <a:endParaRPr b="1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3784" y="3288687"/>
            <a:ext cx="10886321" cy="328857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 txBox="1"/>
          <p:nvPr/>
        </p:nvSpPr>
        <p:spPr>
          <a:xfrm>
            <a:off x="4345882" y="2399060"/>
            <a:ext cx="508534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”Femavsnittsmetoden”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/>
        </p:nvSpPr>
        <p:spPr>
          <a:xfrm>
            <a:off x="0" y="508000"/>
            <a:ext cx="117856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Hvordan bygge opp et essay</a:t>
            </a:r>
            <a:endParaRPr b="1"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4186225" y="1354722"/>
            <a:ext cx="508534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Overskrift og Innledning</a:t>
            </a:r>
            <a:endParaRPr b="1"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1088571" y="2177143"/>
            <a:ext cx="9535886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-Overskriften skal vekke interesse hos leseren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-Innledningen skal vise leseren hva temaet i essayet er 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En innledning kan starte med... 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	-Et sitat 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	-En historie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	-Et spørsmål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Tips: Ikke bruk for lang tid på innledningen i starten av skriveprosessen. 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Du kan alltid gå tilbake og endre på den etter du har fått på plass hoveddelen i essayet ☺ 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/>
        </p:nvSpPr>
        <p:spPr>
          <a:xfrm>
            <a:off x="0" y="508000"/>
            <a:ext cx="117856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Hvordan bygge opp et essay</a:t>
            </a:r>
            <a:endParaRPr b="1"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3460511" y="1404126"/>
            <a:ext cx="508534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Hoveddel</a:t>
            </a:r>
            <a:endParaRPr b="1"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437642" y="2177142"/>
            <a:ext cx="9535886" cy="2462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-I hoveddelen skal du belyse temaet fra ulike sider. 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-Et interessant essay varierer mellom følgende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-Egne tanker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-Egne erfaringer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-Faktaeksempler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8366" y="3060179"/>
            <a:ext cx="6121902" cy="2663543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 txBox="1"/>
          <p:nvPr/>
        </p:nvSpPr>
        <p:spPr>
          <a:xfrm>
            <a:off x="437642" y="4639355"/>
            <a:ext cx="438233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Tips: </a:t>
            </a:r>
            <a: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 skriveprosessen, stopp opp i ny og ne og se om det du skriver passer overens med temaet i essayet ☺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/>
        </p:nvSpPr>
        <p:spPr>
          <a:xfrm>
            <a:off x="0" y="508000"/>
            <a:ext cx="117856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Hvordan bygge opp et essay</a:t>
            </a:r>
            <a:endParaRPr b="1"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3460511" y="1404126"/>
            <a:ext cx="508534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Hoveddel</a:t>
            </a:r>
            <a:endParaRPr b="1"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5"/>
          <p:cNvSpPr txBox="1"/>
          <p:nvPr/>
        </p:nvSpPr>
        <p:spPr>
          <a:xfrm>
            <a:off x="1088571" y="2177143"/>
            <a:ext cx="9535886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å skape et interessant essay tar vi i bruk språklige virkemidler 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-Kontraster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-Sammenligninger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-Sitat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-Filosofiske tanker 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-Gjentakelse av ord og setninger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-Humor 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-Ironi</a:t>
            </a: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/>
        </p:nvSpPr>
        <p:spPr>
          <a:xfrm>
            <a:off x="0" y="508000"/>
            <a:ext cx="117856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Hvordan bygge opp et essay</a:t>
            </a:r>
            <a:endParaRPr b="1"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3460511" y="1404126"/>
            <a:ext cx="508534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Avslutning</a:t>
            </a:r>
            <a:endParaRPr b="1"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1088571" y="2177143"/>
            <a:ext cx="9535886" cy="40010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-Avslutningen skal være åpen og gjerne gjøre så leseren sitter igjen med et spørsmål 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-Du skal ikke oppsummere det du har skrevet i essayet 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-Avslutningen og innledningen skal henge sammen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Tips</a:t>
            </a: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Før du skriver avslutningen din: Les gjennom hele essayet ditt, skriv ned noen få stikkord om alt du har skrevet om, og skriv så avslutningen din. </a:t>
            </a:r>
            <a:b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o-NO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/>
          <p:nvPr/>
        </p:nvSpPr>
        <p:spPr>
          <a:xfrm>
            <a:off x="282414" y="465442"/>
            <a:ext cx="11785600" cy="2954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Oppgave</a:t>
            </a:r>
            <a:r>
              <a:rPr lang="no-NO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br>
              <a:rPr lang="no-NO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modellteksten og marker stedene i teksten hvor forfatteren bruker </a:t>
            </a: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egne tanker, egne erfaringer og faktaeksempler</a:t>
            </a: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 det noe forfatteren ikke har tatt med?  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/>
          <p:nvPr/>
        </p:nvSpPr>
        <p:spPr>
          <a:xfrm>
            <a:off x="282414" y="465442"/>
            <a:ext cx="11785600" cy="46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 skriver essay! ☺</a:t>
            </a:r>
            <a:br>
              <a:rPr lang="no-NO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grupper på to: </a:t>
            </a: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Skriv ned alt dere kommer på når dere tenker på ”Falske nyheter”</a:t>
            </a: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 tankene deres inn i </a:t>
            </a:r>
            <a:r>
              <a:rPr b="1"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egne tanker, egne erfaringer og faktaeksempler. </a:t>
            </a: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Bruk internett til å finne faktaeksempler om falske nyheter ☺</a:t>
            </a:r>
            <a:r>
              <a:rPr lang="no-NO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no-NO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/>
        </p:nvSpPr>
        <p:spPr>
          <a:xfrm>
            <a:off x="282414" y="465442"/>
            <a:ext cx="11785600" cy="578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 skriver essay! ☺</a:t>
            </a:r>
            <a:br>
              <a:rPr lang="no-NO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Lag en prioritert liste over hva du vil ha med i et essay om falske nyheter som reflekterer rundt følgende spørsmål: </a:t>
            </a:r>
            <a:br>
              <a:rPr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“Hva er problematisk med falske nyheter?”</a:t>
            </a:r>
            <a:br>
              <a:rPr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Etter du er ferdig med listen din: </a:t>
            </a:r>
            <a:br>
              <a:rPr lang="no-NO"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-NO"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Skriv en innledning på 3-5 setninger ☺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neste time vil vi fortsette arbeidet med essayet</a:t>
            </a:r>
            <a:br>
              <a:rPr lang="no-NO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no-NO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kke">
  <a:themeElements>
    <a:clrScheme name="Pakk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kke">
  <a:themeElements>
    <a:clrScheme name="Pakk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2020-07-02T10:11:37Z</dcterms:created>
  <dc:creator>Herman Skjølsvik</dc:creator>
</cp:coreProperties>
</file>