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3"/>
    <p:sldMasterId id="214748365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12192000"/>
  <p:notesSz cx="6858000" cy="9144000"/>
  <p:embeddedFontLst>
    <p:embeddedFont>
      <p:font typeface="Gill Sans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7" roundtripDataSignature="AMtx7mj9k7IKOO3SDNPwhJLVZyk6tYxC5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font" Target="fonts/GillSans-regular.fntdata"/><Relationship Id="rId14" Type="http://schemas.openxmlformats.org/officeDocument/2006/relationships/slide" Target="slides/slide9.xml"/><Relationship Id="rId17" Type="http://customschemas.google.com/relationships/presentationmetadata" Target="metadata"/><Relationship Id="rId16" Type="http://schemas.openxmlformats.org/officeDocument/2006/relationships/font" Target="fonts/GillSa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no-NO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8" name="Google Shape;128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6" name="Google Shape;136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tellysbilde" type="title">
  <p:cSld name="TITLE">
    <p:bg>
      <p:bgPr>
        <a:solidFill>
          <a:schemeClr val="accent2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/>
          <p:nvPr>
            <p:ph type="ctrTitle"/>
          </p:nvPr>
        </p:nvSpPr>
        <p:spPr>
          <a:xfrm>
            <a:off x="1600200" y="2386744"/>
            <a:ext cx="8991600" cy="164592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4040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182875" lIns="274300" spcFirstLastPara="1" rIns="274300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Gill Sans"/>
              <a:buNone/>
              <a:defRPr sz="38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3"/>
          <p:cNvSpPr txBox="1"/>
          <p:nvPr>
            <p:ph idx="1" type="subTitle"/>
          </p:nvPr>
        </p:nvSpPr>
        <p:spPr>
          <a:xfrm>
            <a:off x="2695194" y="4352544"/>
            <a:ext cx="6801612" cy="12398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EFEFE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3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3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3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lde med tekst" type="picTx">
  <p:cSld name="PICTURE_WITH_CAPTION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1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21"/>
          <p:cNvSpPr txBox="1"/>
          <p:nvPr>
            <p:ph type="title"/>
          </p:nvPr>
        </p:nvSpPr>
        <p:spPr>
          <a:xfrm>
            <a:off x="808523" y="2243828"/>
            <a:ext cx="4494998" cy="113464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4040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182875" lIns="182875" spcFirstLastPara="1" rIns="182875" wrap="square" tIns="18287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200"/>
              <a:buFont typeface="Gill Sans"/>
              <a:buNone/>
              <a:defRPr sz="22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1"/>
          <p:cNvSpPr/>
          <p:nvPr>
            <p:ph idx="2" type="pic"/>
          </p:nvPr>
        </p:nvSpPr>
        <p:spPr>
          <a:xfrm>
            <a:off x="6095999" y="0"/>
            <a:ext cx="6102097" cy="68580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82" name="Google Shape;82;p21"/>
          <p:cNvSpPr txBox="1"/>
          <p:nvPr>
            <p:ph idx="1" type="body"/>
          </p:nvPr>
        </p:nvSpPr>
        <p:spPr>
          <a:xfrm>
            <a:off x="1115568" y="3549918"/>
            <a:ext cx="3794760" cy="2194037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83" name="Google Shape;83;p21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1"/>
          <p:cNvSpPr txBox="1"/>
          <p:nvPr>
            <p:ph idx="11" type="ftr"/>
          </p:nvPr>
        </p:nvSpPr>
        <p:spPr>
          <a:xfrm>
            <a:off x="804672" y="6236208"/>
            <a:ext cx="5124797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1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Loddrett tekst" type="vertTx">
  <p:cSld name="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2"/>
          <p:cNvSpPr txBox="1"/>
          <p:nvPr>
            <p:ph idx="1" type="body"/>
          </p:nvPr>
        </p:nvSpPr>
        <p:spPr>
          <a:xfrm rot="5400000">
            <a:off x="4545009" y="324171"/>
            <a:ext cx="3101983" cy="77297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22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2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2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Loddrett tittel og tekst" type="vertTitleAndTx">
  <p:cSld name="VERTICAL_TITLE_AND_VERTICAL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3"/>
          <p:cNvSpPr txBox="1"/>
          <p:nvPr>
            <p:ph type="title"/>
          </p:nvPr>
        </p:nvSpPr>
        <p:spPr>
          <a:xfrm rot="5400000">
            <a:off x="6810676" y="2779696"/>
            <a:ext cx="4983480" cy="1298608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3"/>
          <p:cNvSpPr txBox="1"/>
          <p:nvPr>
            <p:ph idx="1" type="body"/>
          </p:nvPr>
        </p:nvSpPr>
        <p:spPr>
          <a:xfrm rot="5400000">
            <a:off x="2838640" y="329755"/>
            <a:ext cx="4983480" cy="61984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5" name="Google Shape;95;p23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3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3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tellysbilde" type="title">
  <p:cSld name="TITLE">
    <p:bg>
      <p:bgPr>
        <a:solidFill>
          <a:schemeClr val="accent2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/>
          <p:nvPr>
            <p:ph type="ctrTitle"/>
          </p:nvPr>
        </p:nvSpPr>
        <p:spPr>
          <a:xfrm>
            <a:off x="1600200" y="2386744"/>
            <a:ext cx="8991600" cy="164592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4040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182875" lIns="274300" spcFirstLastPara="1" rIns="274300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Gill Sans"/>
              <a:buNone/>
              <a:defRPr sz="38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2"/>
          <p:cNvSpPr txBox="1"/>
          <p:nvPr>
            <p:ph idx="1" type="subTitle"/>
          </p:nvPr>
        </p:nvSpPr>
        <p:spPr>
          <a:xfrm>
            <a:off x="2695194" y="4352544"/>
            <a:ext cx="6801612" cy="12398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EFEFE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30" name="Google Shape;30;p12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2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tel og innhold" type="obj">
  <p:cSld name="OBJEC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4"/>
          <p:cNvSpPr txBox="1"/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" type="body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4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4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nndelingsoverskrift" type="secHead">
  <p:cSld name="SECTION_HEADER">
    <p:bg>
      <p:bgPr>
        <a:solidFill>
          <a:schemeClr val="accent1"/>
        </a:soli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5"/>
          <p:cNvSpPr txBox="1"/>
          <p:nvPr>
            <p:ph type="title"/>
          </p:nvPr>
        </p:nvSpPr>
        <p:spPr>
          <a:xfrm>
            <a:off x="1600200" y="2386744"/>
            <a:ext cx="8991600" cy="164592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4040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182875" lIns="274300" spcFirstLastPara="1" rIns="274300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Gill Sans"/>
              <a:buNone/>
              <a:defRPr sz="38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5"/>
          <p:cNvSpPr txBox="1"/>
          <p:nvPr>
            <p:ph idx="1" type="body"/>
          </p:nvPr>
        </p:nvSpPr>
        <p:spPr>
          <a:xfrm>
            <a:off x="2695194" y="4352465"/>
            <a:ext cx="6801612" cy="1265082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2" name="Google Shape;42;p15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5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5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o innholdsdeler" type="twoObj">
  <p:cSld name="TWO_OBJECTS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/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" type="body"/>
          </p:nvPr>
        </p:nvSpPr>
        <p:spPr>
          <a:xfrm>
            <a:off x="1581912" y="2638044"/>
            <a:ext cx="4271771" cy="31019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2" type="body"/>
          </p:nvPr>
        </p:nvSpPr>
        <p:spPr>
          <a:xfrm>
            <a:off x="6338315" y="2638044"/>
            <a:ext cx="4270247" cy="31019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16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6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6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ammenligning" type="twoTxTwoObj">
  <p:cSld name="TWO_OBJECTS_WITH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7"/>
          <p:cNvSpPr txBox="1"/>
          <p:nvPr>
            <p:ph idx="1" type="body"/>
          </p:nvPr>
        </p:nvSpPr>
        <p:spPr>
          <a:xfrm>
            <a:off x="1583436" y="2313433"/>
            <a:ext cx="4270248" cy="704087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b="0" sz="1900" cap="none">
                <a:solidFill>
                  <a:srgbClr val="6B8890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4" name="Google Shape;54;p17"/>
          <p:cNvSpPr txBox="1"/>
          <p:nvPr>
            <p:ph idx="2" type="body"/>
          </p:nvPr>
        </p:nvSpPr>
        <p:spPr>
          <a:xfrm>
            <a:off x="1583436" y="3143250"/>
            <a:ext cx="4270248" cy="2596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17"/>
          <p:cNvSpPr txBox="1"/>
          <p:nvPr>
            <p:ph idx="3" type="body"/>
          </p:nvPr>
        </p:nvSpPr>
        <p:spPr>
          <a:xfrm>
            <a:off x="6338316" y="3143250"/>
            <a:ext cx="4253484" cy="2596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302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17"/>
          <p:cNvSpPr txBox="1"/>
          <p:nvPr>
            <p:ph idx="4" type="body"/>
          </p:nvPr>
        </p:nvSpPr>
        <p:spPr>
          <a:xfrm>
            <a:off x="6338316" y="2313433"/>
            <a:ext cx="4270248" cy="704087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b="0" sz="1900" cap="none">
                <a:solidFill>
                  <a:srgbClr val="6B8890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7" name="Google Shape;57;p17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7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7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  <p:sp>
        <p:nvSpPr>
          <p:cNvPr id="60" name="Google Shape;60;p17"/>
          <p:cNvSpPr txBox="1"/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are tittel" type="titleOnly">
  <p:cSld name="TITLE_ONL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/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8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8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om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9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9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nnhold med tekst" type="objTx">
  <p:cSld name="OBJECT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0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20"/>
          <p:cNvSpPr txBox="1"/>
          <p:nvPr>
            <p:ph type="title"/>
          </p:nvPr>
        </p:nvSpPr>
        <p:spPr>
          <a:xfrm>
            <a:off x="804672" y="2243828"/>
            <a:ext cx="4486656" cy="1141497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4040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182875" lIns="182875" spcFirstLastPara="1" rIns="182875" wrap="square" tIns="1828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200"/>
              <a:buFont typeface="Gill Sans"/>
              <a:buNone/>
              <a:defRPr sz="22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0"/>
          <p:cNvSpPr txBox="1"/>
          <p:nvPr>
            <p:ph idx="1" type="body"/>
          </p:nvPr>
        </p:nvSpPr>
        <p:spPr>
          <a:xfrm>
            <a:off x="6736080" y="804672"/>
            <a:ext cx="4815840" cy="5248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925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Char char="•"/>
              <a:defRPr sz="1900">
                <a:solidFill>
                  <a:schemeClr val="dk1"/>
                </a:solidFill>
              </a:defRPr>
            </a:lvl1pPr>
            <a:lvl2pPr indent="-3302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>
                <a:solidFill>
                  <a:schemeClr val="dk1"/>
                </a:solidFill>
              </a:defRPr>
            </a:lvl2pPr>
            <a:lvl3pPr indent="-3302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>
                <a:solidFill>
                  <a:schemeClr val="dk1"/>
                </a:solidFill>
              </a:defRPr>
            </a:lvl3pPr>
            <a:lvl4pPr indent="-3302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>
                <a:solidFill>
                  <a:schemeClr val="dk1"/>
                </a:solidFill>
              </a:defRPr>
            </a:lvl4pPr>
            <a:lvl5pPr indent="-3302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>
                <a:solidFill>
                  <a:schemeClr val="dk1"/>
                </a:solidFill>
              </a:defRPr>
            </a:lvl5pPr>
            <a:lvl6pPr indent="-3302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74" name="Google Shape;74;p20"/>
          <p:cNvSpPr txBox="1"/>
          <p:nvPr>
            <p:ph idx="2" type="body"/>
          </p:nvPr>
        </p:nvSpPr>
        <p:spPr>
          <a:xfrm>
            <a:off x="1115568" y="3549918"/>
            <a:ext cx="3794760" cy="2194036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75" name="Google Shape;75;p20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11" type="ftr"/>
          </p:nvPr>
        </p:nvSpPr>
        <p:spPr>
          <a:xfrm>
            <a:off x="804672" y="6236208"/>
            <a:ext cx="5124797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0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10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  <a:defRPr b="0" i="0" sz="28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1"/>
          <p:cNvSpPr txBox="1"/>
          <p:nvPr>
            <p:ph idx="1" type="body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302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30200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2" name="Google Shape;12;p11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4" name="Google Shape;14;p11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100" u="none" cap="none" strike="noStrik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2F2F2"/>
        </a:solid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/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cap="sq" cmpd="sng" w="31750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182875" lIns="182875" spcFirstLastPara="1" rIns="182875" wrap="square" tIns="182875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  <a:defRPr b="0" i="0" sz="28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3" name="Google Shape;23;p10"/>
          <p:cNvSpPr txBox="1"/>
          <p:nvPr>
            <p:ph idx="1" type="body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302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30200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24" name="Google Shape;24;p10"/>
          <p:cNvSpPr txBox="1"/>
          <p:nvPr>
            <p:ph idx="10" type="dt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05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25" name="Google Shape;25;p10"/>
          <p:cNvSpPr txBox="1"/>
          <p:nvPr>
            <p:ph idx="11" type="ftr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5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26" name="Google Shape;26;p10"/>
          <p:cNvSpPr/>
          <p:nvPr>
            <p:ph idx="12" type="sldNum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anchorCtr="0" anchor="ctr" bIns="45700" lIns="18275" spcFirstLastPara="1" rIns="1827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sz="11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ctr">
              <a:spcBef>
                <a:spcPts val="0"/>
              </a:spcBef>
              <a:buNone/>
              <a:defRPr b="0" sz="11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ctr">
              <a:spcBef>
                <a:spcPts val="0"/>
              </a:spcBef>
              <a:buNone/>
              <a:defRPr b="0" sz="11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ctr">
              <a:spcBef>
                <a:spcPts val="0"/>
              </a:spcBef>
              <a:buNone/>
              <a:defRPr b="0" sz="11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ctr">
              <a:spcBef>
                <a:spcPts val="0"/>
              </a:spcBef>
              <a:buNone/>
              <a:defRPr b="0" sz="11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ctr">
              <a:spcBef>
                <a:spcPts val="0"/>
              </a:spcBef>
              <a:buNone/>
              <a:defRPr b="0" sz="11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ctr">
              <a:spcBef>
                <a:spcPts val="0"/>
              </a:spcBef>
              <a:buNone/>
              <a:defRPr b="0" sz="11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ctr">
              <a:spcBef>
                <a:spcPts val="0"/>
              </a:spcBef>
              <a:buNone/>
              <a:defRPr b="0" sz="11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ctr">
              <a:spcBef>
                <a:spcPts val="0"/>
              </a:spcBef>
              <a:buNone/>
              <a:defRPr b="0" sz="1100" u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"/>
          <p:cNvSpPr txBox="1"/>
          <p:nvPr/>
        </p:nvSpPr>
        <p:spPr>
          <a:xfrm>
            <a:off x="-232228" y="551543"/>
            <a:ext cx="11785600" cy="144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no-NO" sz="4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Kreativ skriving </a:t>
            </a:r>
            <a:br>
              <a:rPr b="1" i="0" lang="no-NO" sz="4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no-NO" sz="4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Essay</a:t>
            </a:r>
            <a:endParaRPr b="1" i="0" sz="4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"/>
          <p:cNvSpPr txBox="1"/>
          <p:nvPr/>
        </p:nvSpPr>
        <p:spPr>
          <a:xfrm>
            <a:off x="0" y="508000"/>
            <a:ext cx="1178560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no-NO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Hvordan bygge opp et essay</a:t>
            </a:r>
            <a:endParaRPr b="1" i="0" sz="3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8" name="Google Shape;10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83784" y="3288687"/>
            <a:ext cx="10886321" cy="3288576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2"/>
          <p:cNvSpPr txBox="1"/>
          <p:nvPr/>
        </p:nvSpPr>
        <p:spPr>
          <a:xfrm>
            <a:off x="4345882" y="2399060"/>
            <a:ext cx="508534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no-NO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”Femavsnittsmetoden”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"/>
          <p:cNvSpPr txBox="1"/>
          <p:nvPr/>
        </p:nvSpPr>
        <p:spPr>
          <a:xfrm>
            <a:off x="0" y="508000"/>
            <a:ext cx="1178560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3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Hvordan bygge opp et essay</a:t>
            </a:r>
            <a:endParaRPr b="1" sz="32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5" name="Google Shape;115;p3"/>
          <p:cNvSpPr txBox="1"/>
          <p:nvPr/>
        </p:nvSpPr>
        <p:spPr>
          <a:xfrm>
            <a:off x="4186225" y="1354722"/>
            <a:ext cx="508534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Overskrift og Innledning</a:t>
            </a:r>
            <a:endParaRPr b="1"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6" name="Google Shape;116;p3"/>
          <p:cNvSpPr txBox="1"/>
          <p:nvPr/>
        </p:nvSpPr>
        <p:spPr>
          <a:xfrm>
            <a:off x="1088571" y="2177143"/>
            <a:ext cx="9535886" cy="3416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-Overskriften skal vekke interesse hos leseren</a:t>
            </a:r>
            <a:br>
              <a:rPr lang="no-NO" sz="1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</a:br>
            <a:r>
              <a:rPr lang="no-NO" sz="1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-Innledningen skal vise leseren hva temaet i essayet er </a:t>
            </a:r>
            <a:br>
              <a:rPr lang="no-NO" sz="1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</a:b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En innledning kan starte med... </a:t>
            </a:r>
            <a:br>
              <a:rPr lang="no-NO" sz="1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</a:br>
            <a:r>
              <a:rPr lang="no-NO" sz="1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	-Et sitat </a:t>
            </a:r>
            <a:br>
              <a:rPr lang="no-NO" sz="1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</a:br>
            <a:r>
              <a:rPr lang="no-NO" sz="1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	-En historie</a:t>
            </a:r>
            <a:br>
              <a:rPr lang="no-NO" sz="1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</a:br>
            <a:r>
              <a:rPr lang="no-NO" sz="1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	-Et spørsmål</a:t>
            </a:r>
            <a:br>
              <a:rPr lang="no-NO" sz="1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</a:b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1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Tips: Ikke bruk for lang tid på innledningen i starten av skriveprosessen. </a:t>
            </a:r>
            <a:br>
              <a:rPr lang="no-NO" sz="1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</a:br>
            <a:r>
              <a:rPr lang="no-NO" sz="1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Du kan alltid gå tilbake og endre på den etter du har fått på plass hoveddelen i essayet ☺ </a:t>
            </a:r>
            <a:br>
              <a:rPr lang="no-NO" sz="1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</a:b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"/>
          <p:cNvSpPr txBox="1"/>
          <p:nvPr/>
        </p:nvSpPr>
        <p:spPr>
          <a:xfrm>
            <a:off x="0" y="508000"/>
            <a:ext cx="1178560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3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Hvordan bygge opp et essay</a:t>
            </a:r>
            <a:endParaRPr b="1" sz="32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2" name="Google Shape;122;p4"/>
          <p:cNvSpPr txBox="1"/>
          <p:nvPr/>
        </p:nvSpPr>
        <p:spPr>
          <a:xfrm>
            <a:off x="3460511" y="1404126"/>
            <a:ext cx="508534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Hoveddel</a:t>
            </a:r>
            <a:endParaRPr b="1"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3" name="Google Shape;123;p4"/>
          <p:cNvSpPr txBox="1"/>
          <p:nvPr/>
        </p:nvSpPr>
        <p:spPr>
          <a:xfrm>
            <a:off x="437642" y="2177142"/>
            <a:ext cx="9535886" cy="24622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-I hoveddelen skal du belyse temaet fra ulike sider. </a:t>
            </a:r>
            <a:b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-Et interessant essay varierer mellom følgende</a:t>
            </a:r>
            <a:b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-Egne tanker</a:t>
            </a:r>
            <a:b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-Egne erfaringer</a:t>
            </a:r>
            <a:b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-Faktaeksempler</a:t>
            </a:r>
            <a:br>
              <a:rPr lang="no-NO" sz="1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</a:br>
            <a:br>
              <a:rPr lang="no-NO" sz="1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</a:br>
            <a:br>
              <a:rPr lang="no-NO" sz="1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</a:b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124" name="Google Shape;12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88366" y="3060179"/>
            <a:ext cx="6121902" cy="2663543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4"/>
          <p:cNvSpPr txBox="1"/>
          <p:nvPr/>
        </p:nvSpPr>
        <p:spPr>
          <a:xfrm>
            <a:off x="437642" y="4639355"/>
            <a:ext cx="4382331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1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Tips: </a:t>
            </a:r>
            <a:r>
              <a:rPr lang="no-NO" sz="1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I skriveprosessen, stopp opp i ny og ne og se om det du skriver passer overens med temaet i essayet ☺</a:t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"/>
          <p:cNvSpPr txBox="1"/>
          <p:nvPr/>
        </p:nvSpPr>
        <p:spPr>
          <a:xfrm>
            <a:off x="0" y="508000"/>
            <a:ext cx="1178560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3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Hvordan bygge opp et essay</a:t>
            </a:r>
            <a:endParaRPr b="1" sz="32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" name="Google Shape;132;p5"/>
          <p:cNvSpPr txBox="1"/>
          <p:nvPr/>
        </p:nvSpPr>
        <p:spPr>
          <a:xfrm>
            <a:off x="3460511" y="1404126"/>
            <a:ext cx="508534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Hoveddel</a:t>
            </a:r>
            <a:endParaRPr b="1"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3" name="Google Shape;133;p5"/>
          <p:cNvSpPr txBox="1"/>
          <p:nvPr/>
        </p:nvSpPr>
        <p:spPr>
          <a:xfrm>
            <a:off x="1088571" y="2177143"/>
            <a:ext cx="9535886" cy="3416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å skape et interessant essay tar vi i bruk språklige virkemidler </a:t>
            </a:r>
            <a:b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-Kontraster</a:t>
            </a:r>
            <a:b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-Sammenligninger</a:t>
            </a:r>
            <a:b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-Sitat</a:t>
            </a:r>
            <a:b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-Filosofiske tanker </a:t>
            </a:r>
            <a:b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-Gjentakelse av ord og setninger</a:t>
            </a:r>
            <a:b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-Humor </a:t>
            </a:r>
            <a:b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-Ironi</a:t>
            </a:r>
            <a:br>
              <a:rPr lang="no-NO" sz="1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</a:br>
            <a:br>
              <a:rPr lang="no-NO" sz="1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</a:b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6"/>
          <p:cNvSpPr txBox="1"/>
          <p:nvPr/>
        </p:nvSpPr>
        <p:spPr>
          <a:xfrm>
            <a:off x="0" y="508000"/>
            <a:ext cx="1178560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3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Hvordan bygge opp et essay</a:t>
            </a:r>
            <a:endParaRPr b="1" sz="32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0" name="Google Shape;140;p6"/>
          <p:cNvSpPr txBox="1"/>
          <p:nvPr/>
        </p:nvSpPr>
        <p:spPr>
          <a:xfrm>
            <a:off x="3460511" y="1404126"/>
            <a:ext cx="508534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Avslutning</a:t>
            </a:r>
            <a:endParaRPr b="1"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1" name="Google Shape;141;p6"/>
          <p:cNvSpPr txBox="1"/>
          <p:nvPr/>
        </p:nvSpPr>
        <p:spPr>
          <a:xfrm>
            <a:off x="1088571" y="2177143"/>
            <a:ext cx="9535886" cy="40010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-Avslutningen skal være åpen og gjerne gjøre så leseren sitter igjen med et spørsmål </a:t>
            </a:r>
            <a:b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-Du skal ikke oppsummere det du har skrevet i essayet </a:t>
            </a:r>
            <a:b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-Avslutningen og innledningen skal henge sammen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Tips</a:t>
            </a:r>
            <a: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Før du skriver avslutningen din: Les gjennom hele essayet ditt, skriv ned noen få stikkord om alt du har skrevet om, og skriv så avslutningen din. </a:t>
            </a:r>
            <a:b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no-NO" sz="1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</a:br>
            <a:br>
              <a:rPr lang="no-NO" sz="1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</a:b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7"/>
          <p:cNvSpPr txBox="1"/>
          <p:nvPr/>
        </p:nvSpPr>
        <p:spPr>
          <a:xfrm>
            <a:off x="282414" y="465442"/>
            <a:ext cx="11785600" cy="29546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Oppgave</a:t>
            </a:r>
            <a:r>
              <a:rPr lang="no-NO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br>
              <a:rPr lang="no-NO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no-NO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no-NO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no-NO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 modellteksten og marker stedene i teksten hvor forfatteren bruker </a:t>
            </a:r>
            <a:br>
              <a:rPr lang="no-NO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lang="no-NO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egne tanker, egne erfaringer og faktaeksempler</a:t>
            </a:r>
            <a:r>
              <a:rPr lang="no-NO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br>
              <a:rPr lang="no-NO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no-NO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no-NO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Er det noe forfatteren ikke har tatt med?  </a:t>
            </a:r>
            <a:endParaRPr sz="2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8"/>
          <p:cNvSpPr txBox="1"/>
          <p:nvPr/>
        </p:nvSpPr>
        <p:spPr>
          <a:xfrm>
            <a:off x="282414" y="465442"/>
            <a:ext cx="11785600" cy="4616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4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 skriver essay! ☺</a:t>
            </a:r>
            <a:br>
              <a:rPr lang="no-NO" sz="4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no-NO" sz="4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no-NO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grupper på to: </a:t>
            </a:r>
            <a:br>
              <a:rPr lang="no-NO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no-NO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Skriv ned alt dere kommer på når dere tenker på ”Falske nyheter”</a:t>
            </a:r>
            <a:br>
              <a:rPr lang="no-NO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no-NO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no-NO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Del tankene deres inn i </a:t>
            </a:r>
            <a:r>
              <a:rPr b="1" lang="no-NO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egne tanker, egne erfaringer og faktaeksempler. </a:t>
            </a:r>
            <a:br>
              <a:rPr lang="no-NO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no-NO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Bruk internett til å finne faktaeksempler om falske nyheter ☺</a:t>
            </a:r>
            <a:r>
              <a:rPr lang="no-NO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br>
              <a:rPr lang="no-NO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no-NO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no-NO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9"/>
          <p:cNvSpPr txBox="1"/>
          <p:nvPr/>
        </p:nvSpPr>
        <p:spPr>
          <a:xfrm>
            <a:off x="282414" y="465442"/>
            <a:ext cx="11785600" cy="5786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4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 skriver essay! ☺</a:t>
            </a:r>
            <a:br>
              <a:rPr lang="no-NO" sz="4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no-NO" sz="4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no-NO" sz="3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Lag en prioritert liste over hva du vil ha med i et essay om falske nyheter som reflekterer rundt følgende spørsmål: </a:t>
            </a:r>
            <a:br>
              <a:rPr lang="no-NO" sz="3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no-NO" sz="3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no-NO" sz="3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“Hva er problematisk med falske nyheter?”</a:t>
            </a:r>
            <a:br>
              <a:rPr lang="no-NO" sz="3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no-NO" sz="3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no-NO" sz="2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Etter du er ferdig med listen din: </a:t>
            </a:r>
            <a:br>
              <a:rPr lang="no-NO" sz="2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no-NO" sz="2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Skriv en innledning på 3-5 setninger ☺</a:t>
            </a:r>
            <a:endParaRPr sz="1100"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neste time vil vi fortsette arbeidet med essayet</a:t>
            </a:r>
            <a:br>
              <a:rPr lang="no-NO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no-NO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no-NO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kke">
  <a:themeElements>
    <a:clrScheme name="Pakke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kke">
  <a:themeElements>
    <a:clrScheme name="Pakke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2020-07-02T10:11:37Z</dcterms:created>
  <dc:creator>Herman Skjølsvik</dc:creator>
</cp:coreProperties>
</file>